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59" r:id="rId2"/>
    <p:sldId id="857" r:id="rId3"/>
    <p:sldId id="858" r:id="rId4"/>
    <p:sldId id="859" r:id="rId5"/>
    <p:sldId id="860" r:id="rId6"/>
    <p:sldId id="465" r:id="rId7"/>
    <p:sldId id="466" r:id="rId8"/>
    <p:sldId id="467" r:id="rId9"/>
    <p:sldId id="474" r:id="rId10"/>
    <p:sldId id="805" r:id="rId11"/>
    <p:sldId id="670" r:id="rId12"/>
    <p:sldId id="671" r:id="rId13"/>
    <p:sldId id="672" r:id="rId14"/>
    <p:sldId id="673" r:id="rId15"/>
    <p:sldId id="674" r:id="rId16"/>
    <p:sldId id="512" r:id="rId17"/>
    <p:sldId id="513" r:id="rId18"/>
    <p:sldId id="514" r:id="rId19"/>
    <p:sldId id="839" r:id="rId20"/>
    <p:sldId id="518" r:id="rId21"/>
    <p:sldId id="519" r:id="rId22"/>
    <p:sldId id="520" r:id="rId23"/>
    <p:sldId id="521" r:id="rId24"/>
    <p:sldId id="522" r:id="rId25"/>
    <p:sldId id="524" r:id="rId26"/>
    <p:sldId id="523" r:id="rId27"/>
    <p:sldId id="525" r:id="rId28"/>
    <p:sldId id="758" r:id="rId29"/>
    <p:sldId id="421" r:id="rId30"/>
    <p:sldId id="542" r:id="rId31"/>
    <p:sldId id="543" r:id="rId32"/>
    <p:sldId id="482" r:id="rId33"/>
    <p:sldId id="651" r:id="rId34"/>
    <p:sldId id="809" r:id="rId35"/>
    <p:sldId id="540" r:id="rId36"/>
    <p:sldId id="849" r:id="rId37"/>
    <p:sldId id="861" r:id="rId38"/>
    <p:sldId id="791" r:id="rId39"/>
    <p:sldId id="84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5" autoAdjust="0"/>
    <p:restoredTop sz="82272" autoAdjust="0"/>
  </p:normalViewPr>
  <p:slideViewPr>
    <p:cSldViewPr>
      <p:cViewPr varScale="1">
        <p:scale>
          <a:sx n="88" d="100"/>
          <a:sy n="88" d="100"/>
        </p:scale>
        <p:origin x="19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99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07-05-2023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</a:t>
            </a:r>
            <a:r>
              <a:rPr lang="en-GB" sz="3600" dirty="0">
                <a:solidFill>
                  <a:schemeClr val="bg1"/>
                </a:solidFill>
              </a:rPr>
              <a:t>who</a:t>
            </a:r>
            <a:r>
              <a:rPr lang="en-GB" sz="3700" dirty="0">
                <a:solidFill>
                  <a:schemeClr val="bg1"/>
                </a:solidFill>
              </a:rPr>
              <a:t>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r>
              <a:rPr lang="en-GB" sz="3700" dirty="0">
                <a:solidFill>
                  <a:schemeClr val="bg1"/>
                </a:solidFill>
              </a:rPr>
              <a:t>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endParaRPr lang="en-GB" sz="3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Come Now </a:t>
            </a:r>
            <a:r>
              <a:rPr lang="en-GB" sz="4400" dirty="0">
                <a:solidFill>
                  <a:srgbClr val="00A3E0"/>
                </a:solidFill>
                <a:latin typeface="akagi_probook"/>
              </a:rPr>
              <a:t>Is the Time To Worship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2430948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Doerksen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1998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2008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2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52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52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52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7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Come now is the time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now is the time to give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just as you are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 just as you are before your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634668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50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60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60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60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50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50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8A009-DAAA-9091-28C9-B9C9CB2A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0"/>
            <a:ext cx="52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5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ollage of flowers&#10;&#10;Description automatically generated with low confidence">
            <a:extLst>
              <a:ext uri="{FF2B5EF4-FFF2-40B4-BE49-F238E27FC236}">
                <a16:creationId xmlns:a16="http://schemas.microsoft.com/office/drawing/2014/main" id="{E0A6D665-C370-77EA-5A54-A6D20A629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92" b="8722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2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78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One day every tongue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confess You are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One day every knee will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Still the greatest treasure remains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 those who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94676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Willingly we choose to surrender our lives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Willingly our knees will bow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all our heart soul mind and strength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8984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reach up high I touch the ground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stomp my feet and turn around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  <a:br>
              <a:rPr lang="en-GB" sz="4600" dirty="0">
                <a:solidFill>
                  <a:schemeClr val="bg1"/>
                </a:solidFill>
              </a:rPr>
            </a:br>
            <a:r>
              <a:rPr lang="en-GB" sz="4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jump and dance with all my might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might look funny but that's alright</a:t>
            </a:r>
          </a:p>
          <a:p>
            <a:r>
              <a:rPr lang="en-GB" sz="4600" dirty="0">
                <a:solidFill>
                  <a:schemeClr val="bg1"/>
                </a:solidFill>
              </a:rPr>
              <a:t>I've got to (woo woo) </a:t>
            </a:r>
          </a:p>
          <a:p>
            <a:r>
              <a:rPr lang="en-GB" sz="4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 He's done </a:t>
            </a:r>
            <a:r>
              <a:rPr lang="en-GB" sz="4800" dirty="0" err="1">
                <a:solidFill>
                  <a:schemeClr val="bg1"/>
                </a:solidFill>
              </a:rPr>
              <a:t>ev'rything</a:t>
            </a:r>
            <a:r>
              <a:rPr lang="en-GB" sz="48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To worship God in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want my actions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4540</TotalTime>
  <Words>1153</Words>
  <Application>Microsoft Office PowerPoint</Application>
  <PresentationFormat>On-screen Show (4:3)</PresentationFormat>
  <Paragraphs>192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297</cp:revision>
  <dcterms:created xsi:type="dcterms:W3CDTF">2019-09-23T12:06:27Z</dcterms:created>
  <dcterms:modified xsi:type="dcterms:W3CDTF">2023-05-01T15:40:10Z</dcterms:modified>
</cp:coreProperties>
</file>